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2"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26753-75E4-4204-9A2A-0E83123A2380}" v="10" dt="2020-03-24T20:45:11.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6" d="100"/>
          <a:sy n="86" d="100"/>
        </p:scale>
        <p:origin x="4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3/30/2020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3/30/2020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everettsd.zoom.us/j/457716082?pwd=OWQ2V1h3dzN3VXc2TFB5aHFWREF2dz09"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everettsd.org/Page/31233"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everettsd.zoom.us/j/457716082?pwd=OWQ2V1h3dzN3VXc2TFB5aHFWREF2dz09"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nam01.safelinks.protection.outlook.com/?url=http%3A%2F%2Fwww.voaww.org%2Ffoodbank&amp;data=02%7C01%7CAStonewall%40everettsd.org%7C4f4c4b5460c748ce73a508d7d294f286%7Ca6158ef04f854b0da599925097f77b3d%7C0%7C0%7C637209409473904562&amp;sdata=HucO%2F6WS43skmUsQhmYK1YzrlfXIC3u1vfLdvb86Kjs%3D&amp;reserved=0" TargetMode="External"/><Relationship Id="rId2" Type="http://schemas.openxmlformats.org/officeDocument/2006/relationships/hyperlink" Target="http://www.everett.salvationarmy.org/"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79D876-BCFB-48E8-A406-A9DDB58B3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BE33C98B-90F1-4F12-9D4E-46E1A234D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49C2426-F24A-4CCB-9DFD-451A5A2D933A}"/>
              </a:ext>
            </a:extLst>
          </p:cNvPr>
          <p:cNvSpPr>
            <a:spLocks noGrp="1"/>
          </p:cNvSpPr>
          <p:nvPr>
            <p:ph type="ctrTitle"/>
          </p:nvPr>
        </p:nvSpPr>
        <p:spPr>
          <a:xfrm>
            <a:off x="2692398" y="1871131"/>
            <a:ext cx="6815669" cy="1515533"/>
          </a:xfrm>
        </p:spPr>
        <p:txBody>
          <a:bodyPr>
            <a:normAutofit/>
          </a:bodyPr>
          <a:lstStyle/>
          <a:p>
            <a:r>
              <a:rPr lang="en-US"/>
              <a:t>Mrs. Stonewall</a:t>
            </a:r>
            <a:endParaRPr lang="en-US" dirty="0"/>
          </a:p>
        </p:txBody>
      </p:sp>
      <p:sp>
        <p:nvSpPr>
          <p:cNvPr id="3" name="Subtitle 2">
            <a:extLst>
              <a:ext uri="{FF2B5EF4-FFF2-40B4-BE49-F238E27FC236}">
                <a16:creationId xmlns:a16="http://schemas.microsoft.com/office/drawing/2014/main" id="{778E1951-1E8E-4F37-9D2B-72032411A24A}"/>
              </a:ext>
            </a:extLst>
          </p:cNvPr>
          <p:cNvSpPr>
            <a:spLocks noGrp="1"/>
          </p:cNvSpPr>
          <p:nvPr>
            <p:ph type="subTitle" idx="1"/>
          </p:nvPr>
        </p:nvSpPr>
        <p:spPr>
          <a:xfrm>
            <a:off x="2692398" y="3657597"/>
            <a:ext cx="6815669" cy="1320802"/>
          </a:xfrm>
        </p:spPr>
        <p:txBody>
          <a:bodyPr>
            <a:normAutofit/>
          </a:bodyPr>
          <a:lstStyle/>
          <a:p>
            <a:r>
              <a:rPr lang="en-US"/>
              <a:t>Online Learning for March-April 2020</a:t>
            </a:r>
            <a:endParaRPr lang="en-US" dirty="0"/>
          </a:p>
        </p:txBody>
      </p:sp>
      <p:cxnSp>
        <p:nvCxnSpPr>
          <p:cNvPr id="12" name="Straight Connector 11">
            <a:extLst>
              <a:ext uri="{FF2B5EF4-FFF2-40B4-BE49-F238E27FC236}">
                <a16:creationId xmlns:a16="http://schemas.microsoft.com/office/drawing/2014/main" id="{4256FEDC-746C-45BC-9AF9-4F33D21653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9696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DB37356-04E5-4D8E-80BC-505E767EC7C3}"/>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Enjoy the time you have together.</a:t>
            </a:r>
          </a:p>
        </p:txBody>
      </p:sp>
      <p:sp>
        <p:nvSpPr>
          <p:cNvPr id="25" name="Rectangle 24">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7C5756-E19D-46AE-8C2A-F8685FCFD942}"/>
              </a:ext>
            </a:extLst>
          </p:cNvPr>
          <p:cNvSpPr>
            <a:spLocks noGrp="1"/>
          </p:cNvSpPr>
          <p:nvPr>
            <p:ph idx="1"/>
          </p:nvPr>
        </p:nvSpPr>
        <p:spPr>
          <a:xfrm>
            <a:off x="5150360" y="469900"/>
            <a:ext cx="5953630" cy="5405968"/>
          </a:xfrm>
        </p:spPr>
        <p:txBody>
          <a:bodyPr anchor="ctr">
            <a:normAutofit/>
          </a:bodyPr>
          <a:lstStyle/>
          <a:p>
            <a:pPr marL="0" indent="0">
              <a:buNone/>
            </a:pPr>
            <a:r>
              <a:rPr lang="en-US" b="1">
                <a:solidFill>
                  <a:schemeClr val="bg1"/>
                </a:solidFill>
              </a:rPr>
              <a:t>	Families, </a:t>
            </a:r>
            <a:endParaRPr lang="en-US">
              <a:solidFill>
                <a:schemeClr val="bg1"/>
              </a:solidFill>
            </a:endParaRPr>
          </a:p>
          <a:p>
            <a:pPr marL="0" indent="0">
              <a:buNone/>
            </a:pPr>
            <a:r>
              <a:rPr lang="en-US" b="1">
                <a:solidFill>
                  <a:schemeClr val="bg1"/>
                </a:solidFill>
              </a:rPr>
              <a:t>Keep it simple! Do what works for you. A routine really helps in my personal household. While I will be helping students with distance learning, please remember to reach out if you any need support. Together we will get through this!</a:t>
            </a:r>
            <a:br>
              <a:rPr lang="en-US">
                <a:solidFill>
                  <a:schemeClr val="bg1"/>
                </a:solidFill>
              </a:rPr>
            </a:br>
            <a:endParaRPr lang="en-US">
              <a:solidFill>
                <a:schemeClr val="bg1"/>
              </a:solidFill>
            </a:endParaRPr>
          </a:p>
        </p:txBody>
      </p:sp>
    </p:spTree>
    <p:extLst>
      <p:ext uri="{BB962C8B-B14F-4D97-AF65-F5344CB8AC3E}">
        <p14:creationId xmlns:p14="http://schemas.microsoft.com/office/powerpoint/2010/main" val="3088564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94" name="Picture 193">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95" name="Rectangle 194">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96" name="Picture 195">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7" name="Picture 196">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A58D8998-8F34-400A-8A2F-EAE6E6872172}"/>
              </a:ext>
            </a:extLst>
          </p:cNvPr>
          <p:cNvSpPr>
            <a:spLocks noGrp="1"/>
          </p:cNvSpPr>
          <p:nvPr>
            <p:ph type="title"/>
          </p:nvPr>
        </p:nvSpPr>
        <p:spPr>
          <a:xfrm>
            <a:off x="7535825" y="982132"/>
            <a:ext cx="3360772" cy="1303867"/>
          </a:xfrm>
        </p:spPr>
        <p:txBody>
          <a:bodyPr>
            <a:normAutofit/>
          </a:bodyPr>
          <a:lstStyle/>
          <a:p>
            <a:endParaRPr lang="en-US">
              <a:solidFill>
                <a:srgbClr val="262626"/>
              </a:solidFill>
            </a:endParaRPr>
          </a:p>
        </p:txBody>
      </p:sp>
      <p:sp>
        <p:nvSpPr>
          <p:cNvPr id="198" name="Rectangle 197">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covid 19 daily schedule homeschool">
            <a:extLst>
              <a:ext uri="{FF2B5EF4-FFF2-40B4-BE49-F238E27FC236}">
                <a16:creationId xmlns:a16="http://schemas.microsoft.com/office/drawing/2014/main" id="{915A6949-FA19-4628-AB02-9EB10848A6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1" r="10398" b="1"/>
          <a:stretch/>
        </p:blipFill>
        <p:spPr bwMode="auto">
          <a:xfrm>
            <a:off x="1369516" y="1174652"/>
            <a:ext cx="5375942" cy="4322582"/>
          </a:xfrm>
          <a:prstGeom prst="rect">
            <a:avLst/>
          </a:prstGeom>
          <a:noFill/>
          <a:extLst>
            <a:ext uri="{909E8E84-426E-40DD-AFC4-6F175D3DCCD1}">
              <a14:hiddenFill xmlns:a14="http://schemas.microsoft.com/office/drawing/2010/main">
                <a:solidFill>
                  <a:srgbClr val="FFFFFF"/>
                </a:solidFill>
              </a14:hiddenFill>
            </a:ext>
          </a:extLst>
        </p:spPr>
      </p:pic>
      <p:cxnSp>
        <p:nvCxnSpPr>
          <p:cNvPr id="1040" name="Straight Connector 198">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453CD7F6-D6DA-4BAD-A40E-46334473D75F}"/>
              </a:ext>
            </a:extLst>
          </p:cNvPr>
          <p:cNvSpPr>
            <a:spLocks noGrp="1"/>
          </p:cNvSpPr>
          <p:nvPr>
            <p:ph idx="1"/>
          </p:nvPr>
        </p:nvSpPr>
        <p:spPr>
          <a:xfrm>
            <a:off x="7535824" y="2556932"/>
            <a:ext cx="3360771" cy="3318936"/>
          </a:xfrm>
        </p:spPr>
        <p:txBody>
          <a:bodyPr>
            <a:normAutofit/>
          </a:bodyPr>
          <a:lstStyle/>
          <a:p>
            <a:r>
              <a:rPr lang="en-US" b="1" dirty="0">
                <a:solidFill>
                  <a:srgbClr val="262626"/>
                </a:solidFill>
              </a:rPr>
              <a:t>This image is from a posting I saw this weekend. This is just a suggestion, you can modify it however you like. </a:t>
            </a:r>
            <a:r>
              <a:rPr lang="en-US" b="1" dirty="0">
                <a:solidFill>
                  <a:srgbClr val="262626"/>
                </a:solidFill>
                <a:sym typeface="Wingdings" panose="05000000000000000000" pitchFamily="2" charset="2"/>
              </a:rPr>
              <a:t></a:t>
            </a:r>
            <a:endParaRPr lang="en-US" dirty="0">
              <a:solidFill>
                <a:srgbClr val="262626"/>
              </a:solidFill>
            </a:endParaRPr>
          </a:p>
        </p:txBody>
      </p:sp>
    </p:spTree>
    <p:extLst>
      <p:ext uri="{BB962C8B-B14F-4D97-AF65-F5344CB8AC3E}">
        <p14:creationId xmlns:p14="http://schemas.microsoft.com/office/powerpoint/2010/main" val="2041532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5CF51AF-2FF1-417A-97E5-3E165CCF8779}"/>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Week 1</a:t>
            </a: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CBEF33-67EA-4460-AFBE-1A0815B535AC}"/>
              </a:ext>
            </a:extLst>
          </p:cNvPr>
          <p:cNvSpPr>
            <a:spLocks noGrp="1"/>
          </p:cNvSpPr>
          <p:nvPr>
            <p:ph idx="1"/>
          </p:nvPr>
        </p:nvSpPr>
        <p:spPr>
          <a:xfrm>
            <a:off x="5150360" y="469900"/>
            <a:ext cx="5953630" cy="5405968"/>
          </a:xfrm>
        </p:spPr>
        <p:txBody>
          <a:bodyPr anchor="ctr">
            <a:normAutofit/>
          </a:bodyPr>
          <a:lstStyle/>
          <a:p>
            <a:r>
              <a:rPr lang="en-US" b="1" dirty="0">
                <a:solidFill>
                  <a:schemeClr val="bg1"/>
                </a:solidFill>
              </a:rPr>
              <a:t>Let’s keep it simple: This week I want you to create a learning space for yourself. Keep all your supplies and books in one area: A basket or box will work if you are using the kitchen table or sharing the space with siblings. </a:t>
            </a:r>
          </a:p>
          <a:p>
            <a:endParaRPr lang="en-US" b="1" dirty="0">
              <a:solidFill>
                <a:schemeClr val="bg1"/>
              </a:solidFill>
              <a:highlight>
                <a:srgbClr val="FFFF00"/>
              </a:highlight>
            </a:endParaRPr>
          </a:p>
          <a:p>
            <a:r>
              <a:rPr lang="en-US" b="1" dirty="0">
                <a:solidFill>
                  <a:schemeClr val="bg1"/>
                </a:solidFill>
              </a:rPr>
              <a:t>Complete your weekly worksheet pages for reading and math.</a:t>
            </a:r>
            <a:endParaRPr lang="en-US" dirty="0">
              <a:solidFill>
                <a:schemeClr val="bg1"/>
              </a:solidFill>
            </a:endParaRPr>
          </a:p>
        </p:txBody>
      </p:sp>
    </p:spTree>
    <p:extLst>
      <p:ext uri="{BB962C8B-B14F-4D97-AF65-F5344CB8AC3E}">
        <p14:creationId xmlns:p14="http://schemas.microsoft.com/office/powerpoint/2010/main" val="331771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298E7-FFC2-4BC2-B359-CC8F5BB32D52}"/>
              </a:ext>
            </a:extLst>
          </p:cNvPr>
          <p:cNvSpPr>
            <a:spLocks noGrp="1"/>
          </p:cNvSpPr>
          <p:nvPr>
            <p:ph type="title"/>
          </p:nvPr>
        </p:nvSpPr>
        <p:spPr>
          <a:xfrm>
            <a:off x="1293811" y="1069145"/>
            <a:ext cx="3718455" cy="1690989"/>
          </a:xfrm>
        </p:spPr>
        <p:txBody>
          <a:bodyPr>
            <a:normAutofit fontScale="90000"/>
          </a:bodyPr>
          <a:lstStyle/>
          <a:p>
            <a:r>
              <a:rPr lang="en-US" sz="4000" b="1" dirty="0"/>
              <a:t>Reflect and Share </a:t>
            </a:r>
            <a:br>
              <a:rPr lang="en-US" sz="4000" b="1" dirty="0"/>
            </a:br>
            <a:r>
              <a:rPr lang="en-US" sz="4000" b="1" dirty="0"/>
              <a:t>week 2</a:t>
            </a:r>
          </a:p>
        </p:txBody>
      </p:sp>
      <p:sp>
        <p:nvSpPr>
          <p:cNvPr id="3" name="Content Placeholder 2">
            <a:extLst>
              <a:ext uri="{FF2B5EF4-FFF2-40B4-BE49-F238E27FC236}">
                <a16:creationId xmlns:a16="http://schemas.microsoft.com/office/drawing/2014/main" id="{E6F7F0A9-43CA-40AE-8D17-AEA2F4D9E1BB}"/>
              </a:ext>
            </a:extLst>
          </p:cNvPr>
          <p:cNvSpPr>
            <a:spLocks noGrp="1"/>
          </p:cNvSpPr>
          <p:nvPr>
            <p:ph idx="1"/>
          </p:nvPr>
        </p:nvSpPr>
        <p:spPr/>
        <p:txBody>
          <a:bodyPr>
            <a:normAutofit/>
          </a:bodyPr>
          <a:lstStyle/>
          <a:p>
            <a:pPr marL="0" indent="0">
              <a:buNone/>
            </a:pPr>
            <a:r>
              <a:rPr lang="en-US" b="1" dirty="0"/>
              <a:t>Now, let’s do a Tech Check:</a:t>
            </a:r>
            <a:endParaRPr lang="en-US" dirty="0"/>
          </a:p>
          <a:p>
            <a:r>
              <a:rPr lang="en-US" b="1" dirty="0"/>
              <a:t>Can you log into email?</a:t>
            </a:r>
            <a:endParaRPr lang="en-US" dirty="0"/>
          </a:p>
          <a:p>
            <a:r>
              <a:rPr lang="en-US" b="1" dirty="0"/>
              <a:t>Can you open canvas?</a:t>
            </a:r>
            <a:endParaRPr lang="en-US" dirty="0"/>
          </a:p>
          <a:p>
            <a:r>
              <a:rPr lang="en-US" b="1" dirty="0"/>
              <a:t>Are your families getting my emails?</a:t>
            </a:r>
            <a:endParaRPr lang="en-US" dirty="0"/>
          </a:p>
          <a:p>
            <a:r>
              <a:rPr lang="en-US" b="1" dirty="0"/>
              <a:t>I would like you to email me, or call me 360.602.9776 and leave a message saying what you are able to do! </a:t>
            </a:r>
          </a:p>
          <a:p>
            <a:r>
              <a:rPr lang="en-US" b="1" dirty="0"/>
              <a:t>I will be calling families this week to make sure needs are being met.</a:t>
            </a:r>
            <a:br>
              <a:rPr lang="en-US" dirty="0"/>
            </a:br>
            <a:endParaRPr lang="en-US" dirty="0"/>
          </a:p>
        </p:txBody>
      </p:sp>
      <p:sp>
        <p:nvSpPr>
          <p:cNvPr id="4" name="Text Placeholder 3">
            <a:extLst>
              <a:ext uri="{FF2B5EF4-FFF2-40B4-BE49-F238E27FC236}">
                <a16:creationId xmlns:a16="http://schemas.microsoft.com/office/drawing/2014/main" id="{322E64DB-E19B-4077-A06D-32972FF76ABD}"/>
              </a:ext>
            </a:extLst>
          </p:cNvPr>
          <p:cNvSpPr>
            <a:spLocks noGrp="1"/>
          </p:cNvSpPr>
          <p:nvPr>
            <p:ph type="body" sz="half" idx="2"/>
          </p:nvPr>
        </p:nvSpPr>
        <p:spPr/>
        <p:txBody>
          <a:bodyPr/>
          <a:lstStyle/>
          <a:p>
            <a:r>
              <a:rPr lang="en-US" sz="2000" b="1" dirty="0"/>
              <a:t>Think about last week... </a:t>
            </a:r>
          </a:p>
          <a:p>
            <a:r>
              <a:rPr lang="en-US" sz="2000" b="1" dirty="0"/>
              <a:t>How do you feel about being out of the classroom? </a:t>
            </a:r>
          </a:p>
          <a:p>
            <a:r>
              <a:rPr lang="en-US" sz="2000" b="1" dirty="0"/>
              <a:t>What have you been doing to stay busy</a:t>
            </a:r>
            <a:r>
              <a:rPr lang="en-US" b="1" dirty="0"/>
              <a:t>? </a:t>
            </a:r>
          </a:p>
          <a:p>
            <a:endParaRPr lang="en-US" dirty="0"/>
          </a:p>
        </p:txBody>
      </p:sp>
    </p:spTree>
    <p:extLst>
      <p:ext uri="{BB962C8B-B14F-4D97-AF65-F5344CB8AC3E}">
        <p14:creationId xmlns:p14="http://schemas.microsoft.com/office/powerpoint/2010/main" val="271137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5CF51AF-2FF1-417A-97E5-3E165CCF8779}"/>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Week 3</a:t>
            </a: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CBEF33-67EA-4460-AFBE-1A0815B535AC}"/>
              </a:ext>
            </a:extLst>
          </p:cNvPr>
          <p:cNvSpPr>
            <a:spLocks noGrp="1"/>
          </p:cNvSpPr>
          <p:nvPr>
            <p:ph idx="1"/>
          </p:nvPr>
        </p:nvSpPr>
        <p:spPr>
          <a:xfrm>
            <a:off x="5150360" y="469900"/>
            <a:ext cx="5953630" cy="5405968"/>
          </a:xfrm>
        </p:spPr>
        <p:txBody>
          <a:bodyPr anchor="ctr">
            <a:normAutofit/>
          </a:bodyPr>
          <a:lstStyle/>
          <a:p>
            <a:r>
              <a:rPr lang="en-US" dirty="0">
                <a:solidFill>
                  <a:schemeClr val="bg1"/>
                </a:solidFill>
              </a:rPr>
              <a:t>Tuesdays and Thursday’s at 2:00 pm I will host a zoom webinar. This will help us to connect and give you the opportunity to ask questions. Click the zoom like below to join the meeting. </a:t>
            </a:r>
            <a:r>
              <a:rPr lang="en-US" dirty="0">
                <a:solidFill>
                  <a:schemeClr val="bg1"/>
                </a:solidFill>
                <a:sym typeface="Wingdings" panose="05000000000000000000" pitchFamily="2" charset="2"/>
              </a:rPr>
              <a:t></a:t>
            </a:r>
            <a:r>
              <a:rPr lang="en-US" dirty="0">
                <a:solidFill>
                  <a:schemeClr val="bg1"/>
                </a:solidFill>
              </a:rPr>
              <a:t> </a:t>
            </a:r>
            <a:r>
              <a:rPr lang="en-US" dirty="0">
                <a:solidFill>
                  <a:schemeClr val="bg1"/>
                </a:solidFill>
                <a:hlinkClick r:id="rId3"/>
              </a:rPr>
              <a:t>https://everettsd.zoom.us/j/457716082?pwd=OWQ2V1h3dzN3VXc2TFB5aHFWREF2dz09</a:t>
            </a:r>
            <a:r>
              <a:rPr lang="en-US" dirty="0">
                <a:solidFill>
                  <a:schemeClr val="bg1"/>
                </a:solidFill>
              </a:rPr>
              <a:t> </a:t>
            </a:r>
          </a:p>
          <a:p>
            <a:r>
              <a:rPr lang="en-US" dirty="0">
                <a:solidFill>
                  <a:schemeClr val="bg1"/>
                </a:solidFill>
              </a:rPr>
              <a:t>This week, the Everett  School district will be sending out homework packets. If you do not receive a packet, please let me know. The link below will guide you to the printable resource that are in packet. </a:t>
            </a:r>
            <a:r>
              <a:rPr lang="en-US" dirty="0">
                <a:hlinkClick r:id="rId4"/>
              </a:rPr>
              <a:t>https://www.everettsd.org/Page/31233</a:t>
            </a:r>
            <a:endParaRPr lang="en-US" dirty="0">
              <a:solidFill>
                <a:schemeClr val="bg1"/>
              </a:solidFill>
            </a:endParaRPr>
          </a:p>
        </p:txBody>
      </p:sp>
    </p:spTree>
    <p:extLst>
      <p:ext uri="{BB962C8B-B14F-4D97-AF65-F5344CB8AC3E}">
        <p14:creationId xmlns:p14="http://schemas.microsoft.com/office/powerpoint/2010/main" val="758934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298E7-FFC2-4BC2-B359-CC8F5BB32D52}"/>
              </a:ext>
            </a:extLst>
          </p:cNvPr>
          <p:cNvSpPr>
            <a:spLocks noGrp="1"/>
          </p:cNvSpPr>
          <p:nvPr>
            <p:ph type="title"/>
          </p:nvPr>
        </p:nvSpPr>
        <p:spPr>
          <a:xfrm>
            <a:off x="1293811" y="1069145"/>
            <a:ext cx="3718455" cy="1690989"/>
          </a:xfrm>
        </p:spPr>
        <p:txBody>
          <a:bodyPr>
            <a:normAutofit/>
          </a:bodyPr>
          <a:lstStyle/>
          <a:p>
            <a:r>
              <a:rPr lang="en-US" sz="4000" b="1" dirty="0"/>
              <a:t>ZOOM conferencing </a:t>
            </a:r>
          </a:p>
        </p:txBody>
      </p:sp>
      <p:sp>
        <p:nvSpPr>
          <p:cNvPr id="4" name="Text Placeholder 3">
            <a:extLst>
              <a:ext uri="{FF2B5EF4-FFF2-40B4-BE49-F238E27FC236}">
                <a16:creationId xmlns:a16="http://schemas.microsoft.com/office/drawing/2014/main" id="{322E64DB-E19B-4077-A06D-32972FF76ABD}"/>
              </a:ext>
            </a:extLst>
          </p:cNvPr>
          <p:cNvSpPr>
            <a:spLocks noGrp="1"/>
          </p:cNvSpPr>
          <p:nvPr>
            <p:ph type="body" sz="half" idx="2"/>
          </p:nvPr>
        </p:nvSpPr>
        <p:spPr/>
        <p:txBody>
          <a:bodyPr>
            <a:normAutofit fontScale="92500" lnSpcReduction="10000"/>
          </a:bodyPr>
          <a:lstStyle/>
          <a:p>
            <a:r>
              <a:rPr lang="en-US" sz="2400" b="1" dirty="0"/>
              <a:t>How to participate in the virtual meeting using Zoom</a:t>
            </a:r>
          </a:p>
          <a:p>
            <a:r>
              <a:rPr lang="en-US" sz="2400" b="1" dirty="0"/>
              <a:t>Zoom URL:</a:t>
            </a:r>
          </a:p>
          <a:p>
            <a:r>
              <a:rPr lang="en-US" sz="2400" dirty="0">
                <a:solidFill>
                  <a:schemeClr val="bg1"/>
                </a:solidFill>
                <a:hlinkClick r:id="rId2"/>
              </a:rPr>
              <a:t>https://everettsd.zoom.us/j/457716082?pwd=OWQ2V1h3dzN3VXc2TFB5aHFWREF2dz09</a:t>
            </a:r>
            <a:r>
              <a:rPr lang="en-US" sz="2400" dirty="0">
                <a:solidFill>
                  <a:schemeClr val="bg1"/>
                </a:solidFill>
              </a:rPr>
              <a:t> </a:t>
            </a:r>
          </a:p>
          <a:p>
            <a:endParaRPr lang="en-US" sz="2400" b="1" dirty="0"/>
          </a:p>
          <a:p>
            <a:endParaRPr lang="en-US" dirty="0"/>
          </a:p>
        </p:txBody>
      </p:sp>
      <p:sp>
        <p:nvSpPr>
          <p:cNvPr id="5" name="Content Placeholder 4">
            <a:extLst>
              <a:ext uri="{FF2B5EF4-FFF2-40B4-BE49-F238E27FC236}">
                <a16:creationId xmlns:a16="http://schemas.microsoft.com/office/drawing/2014/main" id="{2064D09F-1A40-4D7C-9133-CF88AAF5EF05}"/>
              </a:ext>
            </a:extLst>
          </p:cNvPr>
          <p:cNvSpPr>
            <a:spLocks noGrp="1"/>
          </p:cNvSpPr>
          <p:nvPr>
            <p:ph idx="1"/>
          </p:nvPr>
        </p:nvSpPr>
        <p:spPr/>
        <p:txBody>
          <a:bodyPr>
            <a:normAutofit lnSpcReduction="10000"/>
          </a:bodyPr>
          <a:lstStyle/>
          <a:p>
            <a:pPr fontAlgn="base"/>
            <a:r>
              <a:rPr lang="en-US" dirty="0"/>
              <a:t>Once you click on the provided URL for the meeting, Zoom will ask you if you would like to download Zoom application or joining the meeting using your web browser. </a:t>
            </a:r>
          </a:p>
          <a:p>
            <a:pPr fontAlgn="base"/>
            <a:r>
              <a:rPr lang="en-US" dirty="0"/>
              <a:t>click on “Download and Run Zoom” and follow the prompts on your computer to install and run the app.</a:t>
            </a:r>
          </a:p>
          <a:p>
            <a:pPr fontAlgn="base"/>
            <a:r>
              <a:rPr lang="en-US" dirty="0"/>
              <a:t>The Zoom app will automatically download to your computer . From your dashboard click on “Join” button.</a:t>
            </a:r>
          </a:p>
          <a:p>
            <a:pPr fontAlgn="base"/>
            <a:r>
              <a:rPr lang="en-US" dirty="0"/>
              <a:t>Then enter meeting’s URL into the pop up window.</a:t>
            </a:r>
          </a:p>
        </p:txBody>
      </p:sp>
    </p:spTree>
    <p:extLst>
      <p:ext uri="{BB962C8B-B14F-4D97-AF65-F5344CB8AC3E}">
        <p14:creationId xmlns:p14="http://schemas.microsoft.com/office/powerpoint/2010/main" val="4050453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A2A4A-8DA0-4094-A569-6A8EBF3F78C9}"/>
              </a:ext>
            </a:extLst>
          </p:cNvPr>
          <p:cNvSpPr>
            <a:spLocks noGrp="1"/>
          </p:cNvSpPr>
          <p:nvPr>
            <p:ph type="title"/>
          </p:nvPr>
        </p:nvSpPr>
        <p:spPr>
          <a:xfrm>
            <a:off x="5958577" y="643798"/>
            <a:ext cx="4219093" cy="654915"/>
          </a:xfrm>
        </p:spPr>
        <p:txBody>
          <a:bodyPr>
            <a:noAutofit/>
          </a:bodyPr>
          <a:lstStyle/>
          <a:p>
            <a:r>
              <a:rPr lang="en-US" sz="4000" dirty="0">
                <a:latin typeface="Vivaldi" panose="03020602050506090804" pitchFamily="66" charset="0"/>
                <a:cs typeface="AngsanaUPC" panose="020B0502040204020203" pitchFamily="18" charset="-34"/>
              </a:rPr>
              <a:t>Support for Families</a:t>
            </a:r>
          </a:p>
        </p:txBody>
      </p:sp>
      <p:sp>
        <p:nvSpPr>
          <p:cNvPr id="3" name="Content Placeholder 2">
            <a:extLst>
              <a:ext uri="{FF2B5EF4-FFF2-40B4-BE49-F238E27FC236}">
                <a16:creationId xmlns:a16="http://schemas.microsoft.com/office/drawing/2014/main" id="{E798964A-A816-4711-A795-CC86C35C488A}"/>
              </a:ext>
            </a:extLst>
          </p:cNvPr>
          <p:cNvSpPr>
            <a:spLocks noGrp="1"/>
          </p:cNvSpPr>
          <p:nvPr>
            <p:ph idx="1"/>
          </p:nvPr>
        </p:nvSpPr>
        <p:spPr>
          <a:xfrm>
            <a:off x="5418668" y="1398104"/>
            <a:ext cx="5469466" cy="4724400"/>
          </a:xfrm>
        </p:spPr>
        <p:txBody>
          <a:bodyPr>
            <a:normAutofit fontScale="85000" lnSpcReduction="20000"/>
          </a:bodyPr>
          <a:lstStyle/>
          <a:p>
            <a:r>
              <a:rPr lang="en-US" b="1" dirty="0"/>
              <a:t>Meals for children up to age 18 at any school, it does not have to be the one they attend or even in the same district, and walk ups are allowed</a:t>
            </a:r>
          </a:p>
          <a:p>
            <a:r>
              <a:rPr lang="en-US" dirty="0"/>
              <a:t>Will be available for curbside pick-up from </a:t>
            </a:r>
            <a:r>
              <a:rPr lang="en-US" b="1" dirty="0"/>
              <a:t>11:30 a.m. - 12:45 p.m.</a:t>
            </a:r>
            <a:r>
              <a:rPr lang="en-US" dirty="0"/>
              <a:t> at: </a:t>
            </a:r>
          </a:p>
          <a:p>
            <a:r>
              <a:rPr lang="en-US" dirty="0"/>
              <a:t>   Evergreen Middle School  </a:t>
            </a:r>
          </a:p>
          <a:p>
            <a:r>
              <a:rPr lang="en-US" dirty="0"/>
              <a:t>   Cedar Wood Elementary School </a:t>
            </a:r>
          </a:p>
          <a:p>
            <a:r>
              <a:rPr lang="en-US" dirty="0"/>
              <a:t>   Garfield Elementary School </a:t>
            </a:r>
          </a:p>
          <a:p>
            <a:r>
              <a:rPr lang="en-US" dirty="0"/>
              <a:t>    Hawthorne Elementary School </a:t>
            </a:r>
          </a:p>
          <a:p>
            <a:r>
              <a:rPr lang="en-US" dirty="0"/>
              <a:t>    Jefferson Elementary School </a:t>
            </a:r>
          </a:p>
          <a:p>
            <a:r>
              <a:rPr lang="en-US" dirty="0"/>
              <a:t>     Lowell Elementary School  </a:t>
            </a:r>
          </a:p>
          <a:p>
            <a:r>
              <a:rPr lang="en-US" dirty="0"/>
              <a:t>     Silver Lake Elementary School  </a:t>
            </a:r>
          </a:p>
          <a:p>
            <a:endParaRPr lang="en-US" dirty="0"/>
          </a:p>
        </p:txBody>
      </p:sp>
      <p:sp>
        <p:nvSpPr>
          <p:cNvPr id="4" name="Text Placeholder 3">
            <a:extLst>
              <a:ext uri="{FF2B5EF4-FFF2-40B4-BE49-F238E27FC236}">
                <a16:creationId xmlns:a16="http://schemas.microsoft.com/office/drawing/2014/main" id="{05D41DAA-F656-4FFB-9F91-7ADE5785D855}"/>
              </a:ext>
            </a:extLst>
          </p:cNvPr>
          <p:cNvSpPr>
            <a:spLocks noGrp="1"/>
          </p:cNvSpPr>
          <p:nvPr>
            <p:ph type="body" sz="half" idx="2"/>
          </p:nvPr>
        </p:nvSpPr>
        <p:spPr>
          <a:xfrm>
            <a:off x="1293811" y="982132"/>
            <a:ext cx="3718455" cy="5002004"/>
          </a:xfrm>
        </p:spPr>
        <p:txBody>
          <a:bodyPr>
            <a:normAutofit fontScale="62500" lnSpcReduction="20000"/>
          </a:bodyPr>
          <a:lstStyle/>
          <a:p>
            <a:r>
              <a:rPr lang="en-US" sz="3800" b="1" dirty="0"/>
              <a:t>Salvation Army Food Bank</a:t>
            </a:r>
            <a:br>
              <a:rPr lang="en-US" sz="2900" dirty="0"/>
            </a:br>
            <a:r>
              <a:rPr lang="en-US" sz="2900" dirty="0"/>
              <a:t>Location:  2525 Rucker Ave, Everett</a:t>
            </a:r>
          </a:p>
          <a:p>
            <a:r>
              <a:rPr lang="en-US" sz="2900" dirty="0"/>
              <a:t>Hours:  Monday and Friday 10 AM-1 PM</a:t>
            </a:r>
            <a:br>
              <a:rPr lang="en-US" sz="2900" dirty="0"/>
            </a:br>
            <a:r>
              <a:rPr lang="en-US" sz="2900" dirty="0"/>
              <a:t>              Tuesday, Wednesday, and Thursday  10 AM-3 PM</a:t>
            </a:r>
          </a:p>
          <a:p>
            <a:r>
              <a:rPr lang="en-US" sz="2900" dirty="0"/>
              <a:t>Info: 425-259-8129</a:t>
            </a:r>
          </a:p>
          <a:p>
            <a:r>
              <a:rPr lang="en-US" sz="2900" u="sng" dirty="0">
                <a:hlinkClick r:id="rId2"/>
              </a:rPr>
              <a:t>www.everett.salvationarmy.org</a:t>
            </a:r>
            <a:endParaRPr lang="en-US" sz="2900" dirty="0"/>
          </a:p>
          <a:p>
            <a:r>
              <a:rPr lang="en-US" sz="4200" dirty="0"/>
              <a:t> </a:t>
            </a:r>
            <a:r>
              <a:rPr lang="en-US" sz="4200" b="1" dirty="0"/>
              <a:t>VOA Food Bank</a:t>
            </a:r>
          </a:p>
          <a:p>
            <a:r>
              <a:rPr lang="en-US" sz="2900" dirty="0"/>
              <a:t>Location: 1230 Broadway,  Everett</a:t>
            </a:r>
          </a:p>
          <a:p>
            <a:r>
              <a:rPr lang="en-US" sz="2900" dirty="0"/>
              <a:t>Hours: Monday, Wednesday, and Thursday 10 AM-1 PM</a:t>
            </a:r>
          </a:p>
          <a:p>
            <a:r>
              <a:rPr lang="en-US" sz="2900" dirty="0"/>
              <a:t>             Tuesday 3-6PM</a:t>
            </a:r>
          </a:p>
          <a:p>
            <a:r>
              <a:rPr lang="en-US" sz="2900" dirty="0"/>
              <a:t>Info: 425-259-3191</a:t>
            </a:r>
          </a:p>
          <a:p>
            <a:r>
              <a:rPr lang="en-US" sz="2900" u="sng" dirty="0">
                <a:hlinkClick r:id="rId3"/>
              </a:rPr>
              <a:t>www.voaww.org/foodbank</a:t>
            </a:r>
            <a:endParaRPr lang="en-US" sz="2900" dirty="0"/>
          </a:p>
          <a:p>
            <a:endParaRPr lang="en-US" sz="5000" dirty="0"/>
          </a:p>
        </p:txBody>
      </p:sp>
    </p:spTree>
    <p:extLst>
      <p:ext uri="{BB962C8B-B14F-4D97-AF65-F5344CB8AC3E}">
        <p14:creationId xmlns:p14="http://schemas.microsoft.com/office/powerpoint/2010/main" val="17380900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48415A6D16EC42BCD7926D4ACF2F06" ma:contentTypeVersion="11" ma:contentTypeDescription="Create a new document." ma:contentTypeScope="" ma:versionID="f8426bc8f995a58095d2bce9a7e3d2df">
  <xsd:schema xmlns:xsd="http://www.w3.org/2001/XMLSchema" xmlns:xs="http://www.w3.org/2001/XMLSchema" xmlns:p="http://schemas.microsoft.com/office/2006/metadata/properties" xmlns:ns3="32741228-9499-43b3-b64a-6153b23296fe" xmlns:ns4="470e7e1e-4977-4c47-b5ee-e7ccb2f3a8d8" targetNamespace="http://schemas.microsoft.com/office/2006/metadata/properties" ma:root="true" ma:fieldsID="c46ca952cb53e9e726d71eeb217452fd" ns3:_="" ns4:_="">
    <xsd:import namespace="32741228-9499-43b3-b64a-6153b23296fe"/>
    <xsd:import namespace="470e7e1e-4977-4c47-b5ee-e7ccb2f3a8d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741228-9499-43b3-b64a-6153b23296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0e7e1e-4977-4c47-b5ee-e7ccb2f3a8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4FF60B-9561-4043-912B-CBD4F82E7D03}">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470e7e1e-4977-4c47-b5ee-e7ccb2f3a8d8"/>
    <ds:schemaRef ds:uri="32741228-9499-43b3-b64a-6153b23296fe"/>
    <ds:schemaRef ds:uri="http://www.w3.org/XML/1998/namespace"/>
  </ds:schemaRefs>
</ds:datastoreItem>
</file>

<file path=customXml/itemProps2.xml><?xml version="1.0" encoding="utf-8"?>
<ds:datastoreItem xmlns:ds="http://schemas.openxmlformats.org/officeDocument/2006/customXml" ds:itemID="{E9238892-D2F8-452F-B1C6-7CDDBE1C84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741228-9499-43b3-b64a-6153b23296fe"/>
    <ds:schemaRef ds:uri="470e7e1e-4977-4c47-b5ee-e7ccb2f3a8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2E0205-2EE4-4A9C-8E0A-C656F4D6FD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TotalTime>
  <Words>463</Words>
  <Application>Microsoft Office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Garamond</vt:lpstr>
      <vt:lpstr>Vivaldi</vt:lpstr>
      <vt:lpstr>Organic</vt:lpstr>
      <vt:lpstr>Mrs. Stonewall</vt:lpstr>
      <vt:lpstr>Enjoy the time you have together.</vt:lpstr>
      <vt:lpstr>PowerPoint Presentation</vt:lpstr>
      <vt:lpstr>Week 1</vt:lpstr>
      <vt:lpstr>Reflect and Share  week 2</vt:lpstr>
      <vt:lpstr>Week 3</vt:lpstr>
      <vt:lpstr>ZOOM conferencing </vt:lpstr>
      <vt:lpstr>Support for Families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Stonewall</dc:title>
  <dc:creator>Stonewall, Alaina M.</dc:creator>
  <cp:lastModifiedBy>Stonewall, Alaina M.</cp:lastModifiedBy>
  <cp:revision>7</cp:revision>
  <dcterms:created xsi:type="dcterms:W3CDTF">2020-03-24T19:41:26Z</dcterms:created>
  <dcterms:modified xsi:type="dcterms:W3CDTF">2020-03-30T19:55:00Z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0x0101009F48415A6D16EC42BCD7926D4ACF2F06</vt:lpwstr>
  </property>
</Properties>
</file>